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10" y="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C7C8F-5A2B-4DB0-BA60-7AB49C4D7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C993CB-1C7D-42C9-AEC7-61D9BDA88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887DED-7DCE-4608-9BA8-363F196BB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F244-5A3D-4D04-A353-F38EF5C6E171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30E66C-909A-4BE7-B0E4-67ACD2FBB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AFC093-5CF7-4A06-A10B-4119080E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5388-0A25-4497-AE52-253BB54A5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9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D80BA-6E56-44F3-807F-57245A411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B0AAF5-2EB6-4E30-8F22-B833BE2A6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6CB8AA-69AF-4E6B-BC75-A72C660E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F244-5A3D-4D04-A353-F38EF5C6E171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A3828F-FEAA-44E6-82BA-CE916B20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FCE561-9619-4B70-BE19-54B1DFA9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5388-0A25-4497-AE52-253BB54A5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6537BB-FE37-4278-BB58-66A71D182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1C2BB1-D836-4D12-B46C-1541C8EA1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8F8481-8E38-40B5-8DD0-D8043078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F244-5A3D-4D04-A353-F38EF5C6E171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FF8F89-8DF3-4DB6-A02A-B438D69A6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58920D-7BB8-4C4B-9018-F15D9A78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5388-0A25-4497-AE52-253BB54A5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0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2BB97-DA9A-4393-9FE3-846258FBE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556462-71E7-4DEB-A14B-71D579F5F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566092-E3CD-4117-A554-41CB1EA5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F244-5A3D-4D04-A353-F38EF5C6E171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2309D4-2C2C-44F7-8C8C-F545F7E2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5138E-2926-4D5D-BAAB-33B164E4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5388-0A25-4497-AE52-253BB54A5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64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5109-0900-4E2E-ABDB-A11025D4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76D8F8-A878-426A-A074-8AA79B10A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91C0FF-9D11-4D90-BCA0-A45C3AE4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F244-5A3D-4D04-A353-F38EF5C6E171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C16BED-3C1E-45D4-96DB-EB9045CC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A8F046-D5C0-4F46-9469-489EF12B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5388-0A25-4497-AE52-253BB54A5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1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9247-D2D1-4B0E-B5F1-AE8D17BC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4DDA3B-70AA-4917-88C7-E3C258B97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696704-D9F2-4943-95AB-D9F880E2D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C8CCB-F069-4B35-A7DF-6E230EB8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F244-5A3D-4D04-A353-F38EF5C6E171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DEB90D-3787-4BDD-A441-3162AE0E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B82F07-9A21-4822-B758-6EC83A85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5388-0A25-4497-AE52-253BB54A5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5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D348E-E9A1-43CB-BA7E-94ED77FF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016DF-E1E9-453E-8729-19F17DF0C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D77ECA-E233-4AB4-BA56-6F48B967C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3E5AB7-F6DC-40AF-AA83-C80D9A1CC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74AA4D-5F60-4EF2-A36B-EA6A3F68D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60592A-67AB-46F4-986B-E881DF03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F244-5A3D-4D04-A353-F38EF5C6E171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A97761-A075-4005-B9C3-E40870A0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880CE3-C1C7-414D-9C5E-9C5418A6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5388-0A25-4497-AE52-253BB54A5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11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59607-720B-4B7B-90DA-FA82122B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A1FCED-BFC3-4E48-9AE5-66984B98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F244-5A3D-4D04-A353-F38EF5C6E171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A72414-B1EC-46BC-B1B7-5E5DE24E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ABA42-E529-4DEC-9EA7-1EEC9622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5388-0A25-4497-AE52-253BB54A5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2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F9D5BD-F70B-4B33-B509-2F54E10C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F244-5A3D-4D04-A353-F38EF5C6E171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D4E38D-9CA5-45C0-9BCF-0ACCD17E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16A6A8-D5CC-471E-BD15-6ABBDEC4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5388-0A25-4497-AE52-253BB54A5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9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BEEA0-24C7-4885-B9C2-E07CAE3FF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6D64AA-E6C8-4693-9F16-4D6FDC0B5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4A8352-3688-42BF-94C6-F6A62B5CA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52A35D-C15E-4E46-8EC1-4FE32F09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F244-5A3D-4D04-A353-F38EF5C6E171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140084-0DF2-42F0-A593-A52AFDA7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5E05E7-4BF6-4894-9D60-AEACB00E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5388-0A25-4497-AE52-253BB54A5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0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6B86C-0119-40BF-9AD4-CCD1BA1C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FEC838-49EF-4D90-A849-70834ED9F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591F7F-C1A4-4FA5-8C08-28CFC999C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55A5D1-710C-4ACD-904A-D61F02DA1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F244-5A3D-4D04-A353-F38EF5C6E171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1E5905-0310-4E30-865C-D6E2DCBC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AFF9B7-E95D-438B-A1EE-203CC124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5388-0A25-4497-AE52-253BB54A5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70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F3B05-D4FE-436C-9D8C-AC56AEE9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B49A5-BF39-4A0A-94C5-FF3AC8EA2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9096AE-9671-4930-BE59-56159B3DD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0F244-5A3D-4D04-A353-F38EF5C6E171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164E-7BAC-4DB3-8EBD-4E76FCA2F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FCC0A-01B3-45F3-8CD8-2CAAF6654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A5388-0A25-4497-AE52-253BB54A5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08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AF021-DCB6-4181-8B77-FDC67FAD8D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AD6D55-2ACF-43E8-92CB-EB2938D6FD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78C204-81CD-4504-AB60-C158AC980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1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EF67B-29C7-4EFC-ADC6-D6F10FC3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6E25C3-FDD4-435E-8551-A429E2C45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74358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2ED39-B492-45F3-956C-9DD307BEC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4E5D170-899B-4500-ADD9-EAF2C1167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423424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2C2D2-60BF-435E-8887-95490E5A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73CBA1-2EF5-4F8E-88FA-DC590188F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559351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1</cp:revision>
  <dcterms:created xsi:type="dcterms:W3CDTF">2025-09-18T11:40:36Z</dcterms:created>
  <dcterms:modified xsi:type="dcterms:W3CDTF">2025-09-18T11:41:50Z</dcterms:modified>
</cp:coreProperties>
</file>